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himanshupoddar/zomato-bangalore-restauran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0AC9-AD8B-B94C-8CD7-C952324A1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3034011"/>
            <a:ext cx="6815669" cy="2104519"/>
          </a:xfrm>
        </p:spPr>
        <p:txBody>
          <a:bodyPr/>
          <a:lstStyle/>
          <a:p>
            <a:r>
              <a:rPr lang="en-US" dirty="0"/>
              <a:t>Clustering and Segmentation    </a:t>
            </a:r>
            <a:br>
              <a:rPr lang="en-US" dirty="0"/>
            </a:br>
            <a:r>
              <a:rPr lang="en-US" dirty="0"/>
              <a:t>of Bengaluru based on Restaurant data </a:t>
            </a:r>
          </a:p>
        </p:txBody>
      </p:sp>
    </p:spTree>
    <p:extLst>
      <p:ext uri="{BB962C8B-B14F-4D97-AF65-F5344CB8AC3E}">
        <p14:creationId xmlns:p14="http://schemas.microsoft.com/office/powerpoint/2010/main" val="119274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BDA2-9C84-3C48-999A-8F775519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Observations</a:t>
            </a: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960337E5-1444-45E0-93BD-B9EC222D5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4179709" cy="3318936"/>
          </a:xfrm>
        </p:spPr>
        <p:txBody>
          <a:bodyPr>
            <a:normAutofit/>
          </a:bodyPr>
          <a:lstStyle/>
          <a:p>
            <a:r>
              <a:rPr lang="en-US" dirty="0"/>
              <a:t>The clusters are identified using the K-Means algorithm.</a:t>
            </a:r>
          </a:p>
          <a:p>
            <a:r>
              <a:rPr lang="en-US" dirty="0"/>
              <a:t>The Cluster labels are decided based on the analyzing the cluster members and the top category in each cluster.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96D26D1-D35C-5949-9936-D722D6F13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7" r="22309" b="4"/>
          <a:stretch/>
        </p:blipFill>
        <p:spPr>
          <a:xfrm>
            <a:off x="6645045" y="2701180"/>
            <a:ext cx="4179709" cy="3318936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3714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548B-5F30-7043-9921-280CE9F1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38BC-6DFD-144C-9E1C-448F8664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cluster Labels are identified as : </a:t>
            </a:r>
          </a:p>
          <a:p>
            <a:pPr lvl="1"/>
            <a:r>
              <a:rPr lang="en-US" dirty="0"/>
              <a:t>Casual Dining</a:t>
            </a:r>
          </a:p>
          <a:p>
            <a:pPr lvl="1"/>
            <a:r>
              <a:rPr lang="en-US" dirty="0"/>
              <a:t>Quick Bites </a:t>
            </a:r>
          </a:p>
          <a:p>
            <a:pPr lvl="1"/>
            <a:r>
              <a:rPr lang="en-US" dirty="0"/>
              <a:t>Desserts Parlors</a:t>
            </a:r>
          </a:p>
          <a:p>
            <a:pPr lvl="1"/>
            <a:r>
              <a:rPr lang="en-US" dirty="0"/>
              <a:t>Café</a:t>
            </a:r>
          </a:p>
          <a:p>
            <a:pPr lvl="1"/>
            <a:r>
              <a:rPr lang="en-US" dirty="0"/>
              <a:t>Clubs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2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27E3-9A49-FB40-928D-F378BEA2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2931-926A-8D42-A085-850B2CFE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various localities are segmented into clusters based on the restaurant categories found in those localities</a:t>
            </a:r>
          </a:p>
          <a:p>
            <a:r>
              <a:rPr lang="en-US" dirty="0"/>
              <a:t>Provides insights on what restaurants are popular in </a:t>
            </a:r>
            <a:r>
              <a:rPr lang="en-US"/>
              <a:t>which area.</a:t>
            </a:r>
          </a:p>
        </p:txBody>
      </p:sp>
    </p:spTree>
    <p:extLst>
      <p:ext uri="{BB962C8B-B14F-4D97-AF65-F5344CB8AC3E}">
        <p14:creationId xmlns:p14="http://schemas.microsoft.com/office/powerpoint/2010/main" val="219996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ACC6-C84E-0844-AB48-1760C317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C0EE-654B-1A40-8A7E-08BE5B2D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cluster the various localities of Bengaluru, India based on the restaurant data. </a:t>
            </a:r>
          </a:p>
          <a:p>
            <a:r>
              <a:rPr lang="en-US" dirty="0"/>
              <a:t>Cluster the localities with similar restaurant types and cuisines into clusters </a:t>
            </a:r>
          </a:p>
          <a:p>
            <a:r>
              <a:rPr lang="en-US" dirty="0"/>
              <a:t>Segment the localities to gather insights on the types of restaurants prevalent in a specific area and identify possible business avenues.</a:t>
            </a:r>
          </a:p>
        </p:txBody>
      </p:sp>
    </p:spTree>
    <p:extLst>
      <p:ext uri="{BB962C8B-B14F-4D97-AF65-F5344CB8AC3E}">
        <p14:creationId xmlns:p14="http://schemas.microsoft.com/office/powerpoint/2010/main" val="294043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6D2-D3A7-4C42-9C28-23EBDACA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AF993-6C7B-2F4D-BBC9-C0298A55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Foursquare API data about the restaurants in Bengaluru.</a:t>
            </a:r>
          </a:p>
          <a:p>
            <a:r>
              <a:rPr lang="en-US" dirty="0"/>
              <a:t>Zomato API data containing the restaurant data of Bengaluru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https://www.kaggle.com/himanshupoddar/zomato-bangalore-restaurants</a:t>
            </a:r>
            <a:endParaRPr lang="en-US" dirty="0"/>
          </a:p>
          <a:p>
            <a:r>
              <a:rPr lang="en-US" dirty="0"/>
              <a:t>Built the data of geographical location of Bengaluru for map rendering</a:t>
            </a:r>
          </a:p>
          <a:p>
            <a:r>
              <a:rPr lang="en-US" dirty="0"/>
              <a:t>In total, data of 6160 restaurants across 84 localities in Bengaluru is used for the analysis</a:t>
            </a:r>
          </a:p>
          <a:p>
            <a:r>
              <a:rPr lang="en-US" dirty="0"/>
              <a:t>151 categories of restaurants is analyzed.</a:t>
            </a:r>
          </a:p>
        </p:txBody>
      </p:sp>
    </p:spTree>
    <p:extLst>
      <p:ext uri="{BB962C8B-B14F-4D97-AF65-F5344CB8AC3E}">
        <p14:creationId xmlns:p14="http://schemas.microsoft.com/office/powerpoint/2010/main" val="87607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7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0D2D52-2C4C-C64D-86DB-559735E4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Bengaluru Localities under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8C8A685-34F3-2547-B344-484E479FB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78" r="26622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61374-54ED-2240-955D-6C849B889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698779" y="3010240"/>
            <a:ext cx="3360737" cy="1896091"/>
          </a:xfrm>
        </p:spPr>
      </p:pic>
    </p:spTree>
    <p:extLst>
      <p:ext uri="{BB962C8B-B14F-4D97-AF65-F5344CB8AC3E}">
        <p14:creationId xmlns:p14="http://schemas.microsoft.com/office/powerpoint/2010/main" val="385385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6B6F-1341-4E47-90D4-CC770AA4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data by Location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797BE1-1752-8445-9AC8-4C9929540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752803"/>
            <a:ext cx="9601200" cy="2927195"/>
          </a:xfrm>
        </p:spPr>
      </p:pic>
    </p:spTree>
    <p:extLst>
      <p:ext uri="{BB962C8B-B14F-4D97-AF65-F5344CB8AC3E}">
        <p14:creationId xmlns:p14="http://schemas.microsoft.com/office/powerpoint/2010/main" val="297411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519B-FC66-BB44-9497-9AF3A4A3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Content Placeholder 4" descr="A picture containing implement, pencil, table&#10;&#10;Description automatically generated">
            <a:extLst>
              <a:ext uri="{FF2B5EF4-FFF2-40B4-BE49-F238E27FC236}">
                <a16:creationId xmlns:a16="http://schemas.microsoft.com/office/drawing/2014/main" id="{EDF73EC2-655F-9A4E-B289-91965824F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068" y="2557993"/>
            <a:ext cx="6628821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00478-CFFD-D44D-AC0A-60B6B254CAA4}"/>
              </a:ext>
            </a:extLst>
          </p:cNvPr>
          <p:cNvSpPr txBox="1"/>
          <p:nvPr/>
        </p:nvSpPr>
        <p:spPr>
          <a:xfrm>
            <a:off x="8342489" y="3847598"/>
            <a:ext cx="32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Number of Venues by Locality</a:t>
            </a:r>
          </a:p>
        </p:txBody>
      </p:sp>
    </p:spTree>
    <p:extLst>
      <p:ext uri="{BB962C8B-B14F-4D97-AF65-F5344CB8AC3E}">
        <p14:creationId xmlns:p14="http://schemas.microsoft.com/office/powerpoint/2010/main" val="13352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429D-A331-944D-9CAA-C0893B54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4B80CFAC-FFFA-8F40-A438-2E78A474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587" y="2032001"/>
            <a:ext cx="9510825" cy="3843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30C71-89F0-8B42-A8B0-65097D2C7269}"/>
              </a:ext>
            </a:extLst>
          </p:cNvPr>
          <p:cNvSpPr txBox="1"/>
          <p:nvPr/>
        </p:nvSpPr>
        <p:spPr>
          <a:xfrm>
            <a:off x="7969956" y="5875339"/>
            <a:ext cx="328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 of Venue Category</a:t>
            </a:r>
          </a:p>
        </p:txBody>
      </p:sp>
    </p:spTree>
    <p:extLst>
      <p:ext uri="{BB962C8B-B14F-4D97-AF65-F5344CB8AC3E}">
        <p14:creationId xmlns:p14="http://schemas.microsoft.com/office/powerpoint/2010/main" val="277406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383E-600F-C343-BC4A-6F4F8A0F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F744-0C63-C04C-8EFF-25C34C57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3254020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The restaurants across 151 categories are analyzed to create top 10 common venue category per location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580D1FD-7FD8-FB41-97BD-EDBE6324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1" y="2647243"/>
            <a:ext cx="6604000" cy="280529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9689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3BA9-8B40-6A4F-9557-00262DF0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FDE5-F48B-1D44-B4B5-CF1B6FE4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 algorithm is used to cluster the similar localities.</a:t>
            </a:r>
          </a:p>
          <a:p>
            <a:r>
              <a:rPr lang="en-US" dirty="0"/>
              <a:t>K=5. 5 clusters are created to segment the localities. </a:t>
            </a:r>
          </a:p>
          <a:p>
            <a:r>
              <a:rPr lang="en-US" dirty="0"/>
              <a:t>Merged table with Cluster </a:t>
            </a:r>
          </a:p>
          <a:p>
            <a:pPr marL="0" indent="0">
              <a:buNone/>
            </a:pPr>
            <a:r>
              <a:rPr lang="en-US" dirty="0"/>
              <a:t>    label for each locality.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C18645-14FF-B642-87AF-A3E02C91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94" y="3602148"/>
            <a:ext cx="6309783" cy="25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6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272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Clustering and Segmentation     of Bengaluru based on Restaurant data </vt:lpstr>
      <vt:lpstr>Objective</vt:lpstr>
      <vt:lpstr>Data </vt:lpstr>
      <vt:lpstr>Bengaluru Localities under analysis</vt:lpstr>
      <vt:lpstr>Restaurant data by Location</vt:lpstr>
      <vt:lpstr>Data Visualization</vt:lpstr>
      <vt:lpstr>Data Visualization</vt:lpstr>
      <vt:lpstr>Methodology</vt:lpstr>
      <vt:lpstr>Methodology</vt:lpstr>
      <vt:lpstr>Observations</vt:lpstr>
      <vt:lpstr>Observations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Segmentation     of Bengaluru based on Restaurant data </dc:title>
  <dc:creator>SRIKANTH MURALI</dc:creator>
  <cp:lastModifiedBy>SRIKANTH MURALI</cp:lastModifiedBy>
  <cp:revision>6</cp:revision>
  <dcterms:created xsi:type="dcterms:W3CDTF">2020-02-24T08:18:21Z</dcterms:created>
  <dcterms:modified xsi:type="dcterms:W3CDTF">2020-02-24T08:36:56Z</dcterms:modified>
</cp:coreProperties>
</file>